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0" y="-24"/>
            <a:ext cx="6934200" cy="1066824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8D00B-DC33-4FA6-8E67-888B2867FF61}" type="datetimeFigureOut">
              <a:rPr lang="id-ID" smtClean="0"/>
              <a:pPr/>
              <a:t>02/11/2013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A21FF-A50D-4F09-802C-98DD0743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38" y="682625"/>
            <a:ext cx="8364537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pic>
        <p:nvPicPr>
          <p:cNvPr id="30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0"/>
            <a:ext cx="8332787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147888" y="476250"/>
            <a:ext cx="5597525" cy="6191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400">
                <a:solidFill>
                  <a:schemeClr val="bg1"/>
                </a:solidFill>
                <a:latin typeface="Maiandra GD" pitchFamily="34" charset="0"/>
              </a:rPr>
              <a:t>Kami Puji Dengan Riang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315325" y="6237288"/>
            <a:ext cx="720725" cy="52863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aiandra GD" pitchFamily="34" charset="0"/>
              </a:rPr>
              <a:t># </a:t>
            </a:r>
            <a:r>
              <a:rPr lang="en-US" sz="2800" b="1" dirty="0" smtClean="0">
                <a:solidFill>
                  <a:schemeClr val="bg1"/>
                </a:solidFill>
                <a:latin typeface="Maiandra GD" pitchFamily="34" charset="0"/>
              </a:rPr>
              <a:t>1</a:t>
            </a:r>
            <a:endParaRPr lang="en-US" sz="2800" b="1" dirty="0">
              <a:solidFill>
                <a:schemeClr val="bg1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38" y="682625"/>
            <a:ext cx="8364537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8" y="2209800"/>
            <a:ext cx="8167687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147888" y="476250"/>
            <a:ext cx="5597525" cy="6191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400">
                <a:solidFill>
                  <a:schemeClr val="bg1"/>
                </a:solidFill>
                <a:latin typeface="Maiandra GD" pitchFamily="34" charset="0"/>
              </a:rPr>
              <a:t>Kami Puji Dengan Riang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315325" y="6237288"/>
            <a:ext cx="720725" cy="52863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aiandra GD" pitchFamily="34" charset="0"/>
              </a:rPr>
              <a:t># </a:t>
            </a:r>
            <a:r>
              <a:rPr lang="en-US" sz="2800" b="1" dirty="0" smtClean="0">
                <a:solidFill>
                  <a:schemeClr val="bg1"/>
                </a:solidFill>
                <a:latin typeface="Maiandra GD" pitchFamily="34" charset="0"/>
              </a:rPr>
              <a:t>2</a:t>
            </a:r>
            <a:endParaRPr lang="en-US" sz="2800" b="1" dirty="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567" y="3276600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</a:t>
            </a:r>
            <a:r>
              <a:rPr lang="id-ID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   a</a:t>
            </a:r>
            <a:endParaRPr lang="id-ID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38" y="682625"/>
            <a:ext cx="8364537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147888" y="476250"/>
            <a:ext cx="5597525" cy="6191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400">
                <a:solidFill>
                  <a:schemeClr val="bg1"/>
                </a:solidFill>
                <a:latin typeface="Maiandra GD" pitchFamily="34" charset="0"/>
              </a:rPr>
              <a:t>Kami Puji Dengan Riang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315325" y="6237288"/>
            <a:ext cx="720725" cy="52863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aiandra GD" pitchFamily="34" charset="0"/>
              </a:rPr>
              <a:t># </a:t>
            </a:r>
            <a:r>
              <a:rPr lang="en-US" sz="2800" b="1" dirty="0" smtClean="0">
                <a:solidFill>
                  <a:schemeClr val="bg1"/>
                </a:solidFill>
                <a:latin typeface="Maiandra GD" pitchFamily="34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Maiandra GD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8" y="2209800"/>
            <a:ext cx="8164512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sp>
        <p:nvSpPr>
          <p:cNvPr id="7" name="TextBox 6"/>
          <p:cNvSpPr txBox="1"/>
          <p:nvPr/>
        </p:nvSpPr>
        <p:spPr>
          <a:xfrm>
            <a:off x="0" y="4429780"/>
            <a:ext cx="23354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Padang, hutan</a:t>
            </a:r>
            <a:endParaRPr lang="id-ID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38" y="682625"/>
            <a:ext cx="8364537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147888" y="476250"/>
            <a:ext cx="5597525" cy="6191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400">
                <a:solidFill>
                  <a:schemeClr val="bg1"/>
                </a:solidFill>
                <a:latin typeface="Maiandra GD" pitchFamily="34" charset="0"/>
              </a:rPr>
              <a:t>Kami Puji Dengan Riang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315325" y="6237288"/>
            <a:ext cx="720725" cy="52863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aiandra GD" pitchFamily="34" charset="0"/>
              </a:rPr>
              <a:t># </a:t>
            </a:r>
            <a:r>
              <a:rPr lang="id-ID" sz="2800" b="1" dirty="0" smtClean="0">
                <a:solidFill>
                  <a:schemeClr val="bg1"/>
                </a:solidFill>
                <a:latin typeface="Maiandra GD" pitchFamily="34" charset="0"/>
              </a:rPr>
              <a:t>4</a:t>
            </a:r>
            <a:endParaRPr lang="en-US" sz="2800" b="1" dirty="0">
              <a:solidFill>
                <a:schemeClr val="bg1"/>
              </a:solidFill>
              <a:latin typeface="Maiandra GD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8" y="2209800"/>
            <a:ext cx="8164512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>
              <a:schemeClr val="tx1"/>
            </a:prstShdw>
          </a:effectLst>
        </p:spPr>
      </p:pic>
      <p:sp>
        <p:nvSpPr>
          <p:cNvPr id="7" name="TextBox 6"/>
          <p:cNvSpPr txBox="1"/>
          <p:nvPr/>
        </p:nvSpPr>
        <p:spPr>
          <a:xfrm>
            <a:off x="0" y="4429780"/>
            <a:ext cx="23354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Padang, hutan</a:t>
            </a:r>
            <a:endParaRPr lang="id-ID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209800"/>
            <a:ext cx="826963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2800" b="1" dirty="0" smtClean="0"/>
              <a:t> Mari    ki  ta   pun memu  ji  dengan  suara menggegap</a:t>
            </a:r>
            <a:endParaRPr lang="id-ID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07112" y="3276600"/>
            <a:ext cx="8113760" cy="540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2800" b="1" dirty="0" smtClean="0"/>
              <a:t>Menyanyikan sua ra   kasih yang teguh   serta    tetap,</a:t>
            </a:r>
            <a:endParaRPr lang="id-ID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4495800"/>
            <a:ext cx="843673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2800" b="1" dirty="0" smtClean="0"/>
              <a:t>   Ki  ta   maju   dan bernyanyi,   ja - ya  walau    diserang,</a:t>
            </a:r>
            <a:endParaRPr lang="id-ID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5648980"/>
            <a:ext cx="836158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2800" b="1" dirty="0" smtClean="0"/>
              <a:t>  I - kut mengagungkan  kasih    dalam  la  gu pemenang</a:t>
            </a:r>
            <a:endParaRPr lang="id-ID" sz="2800" b="1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74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Microsoft</dc:creator>
  <cp:lastModifiedBy>Microsoft</cp:lastModifiedBy>
  <cp:revision>2</cp:revision>
  <dcterms:created xsi:type="dcterms:W3CDTF">2013-03-03T00:28:41Z</dcterms:created>
  <dcterms:modified xsi:type="dcterms:W3CDTF">2013-11-02T13:27:18Z</dcterms:modified>
</cp:coreProperties>
</file>